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60" r:id="rId6"/>
    <p:sldId id="263" r:id="rId7"/>
    <p:sldId id="264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9629C8-7716-4E75-AB3F-AB7827A19D34}" v="6" dt="2024-10-01T20:28:49.262"/>
    <p1510:client id="{C42DB398-7204-D794-A33B-7DCDC889D0C4}" v="28" dt="2024-10-01T12:48:39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6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BA2BF-10AD-4F95-A66B-931D28B47E7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E4B7C-1D63-4A55-BE31-9ED1D5B09E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733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218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2484C-E974-2E83-54BD-C4741FA55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AF97F64-CD90-3B63-D63A-A2FF1596F0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E7EE6DF-6559-1E86-F20B-4A566F772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FBCD19-3FCF-1982-9533-DBE51CBA96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013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258C2-2F05-871A-EFFC-0A74A8521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AED0ACC-E4CA-D334-2834-E0B9FD1462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D13EA7E-3E59-0D23-9217-78A110711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2AD801-781C-38CC-B166-9F2E5D15E7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479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25101-24C1-DE3A-317E-7303E68FA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8D9F1F-CF69-51A1-5CCB-7F175E481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0869CE-4FF1-DCBF-8B04-E4A1C64DA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6D670A-08C8-6F0A-995A-F505995C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5BCB29-B5C9-CF26-5366-CD430DC6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46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3168D-04B3-0F0F-3536-1A51F262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0D18DAA-9828-91F4-31A1-51AB28041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4E50C5-830A-1BD5-A57F-BD3364E9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5F68A0-D70B-F784-2F81-10ABEF74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37D3C4-4563-6DD0-A5FD-26E0B8AF9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78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1B4EEA-196B-CAFA-21AA-36248A2D4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D2C06E0-E813-7298-88C7-9E5528D22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A4CA69-A9F2-2623-D82C-12959EB8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3EEF06-F0EE-F4E6-AF5E-13707ACE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88B627-211E-565D-E5F9-741D958B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51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A8F4A7-AF31-03CE-794C-850328977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76566C-B6A6-D061-FDE3-40B10F66E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6F5905-0F02-2CBB-2046-C7C7CE67B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EC947D-E230-24E0-B9D3-9847FB80B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72E78E-705D-71FD-A92B-A8B9E325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95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7C7AC4-03E9-CE73-EDF8-243992427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2C794FD-3463-78BA-0E60-A9C85C63F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EDF1AC-F646-8ACE-16F9-FD0966F7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99A134-9CDC-5148-DB11-A18722DD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7C89AB-C832-E4BF-497C-ABAEBF115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18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E37BD0-8988-7BCF-459E-E39C352D9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7321D3-9C96-65DD-8FDE-3B3242913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CEA1DFA-5E86-50E4-9CC8-1D90BD074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DC1487-0ACF-81DD-D4C3-81B8B207A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C164284-24A5-2BE2-76BB-6C4281BF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4D980B-45F5-5AF7-1E60-0B83D44BE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79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7DC1A0-4D93-2A59-2E8E-D7CA01909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B8E85A-3895-FEB1-DD99-E5A85D463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1B1A1F0-C969-2C10-3BBD-5A36742D6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8538677-6EC9-4C72-FD1B-A8B062833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A459E42-19BA-1F28-1D86-95A94E8D2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652F64-E1D2-E1AC-8DD9-4F3CED79A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0171766-4FC1-A61F-55C1-A16D6476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453E2D-6B0B-97AE-6042-C5AFFDC4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99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B30D49-A5F3-0B2C-A58A-B51F0C32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005AE6D-5012-F9AD-BE25-86055FD46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30EC14-C754-8E4A-9580-1B54A1F4C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C85C150-0FE5-CF8D-D8D7-CC2B704E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40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75DE65E-1088-DE93-5D32-058A6A68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028497F-DF14-D86D-8F06-168CCF38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1B8380-9751-F40D-DDE2-B6564A7D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85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68D29E-6E44-7CE7-FE22-04006C1B2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839B38-988E-6B8D-3F8B-12FF25A67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65876E-B7BA-CCC1-42E4-808B8DB0B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457AF5-51DA-E9A6-D429-A11DE5E6F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339220-665F-0454-ACD9-E6AFA06D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6C8D33C-BFCD-62D4-BB60-11727982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80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89CBC-5B51-3923-F8C2-ED2153A87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F457478-0CC1-4F19-735D-2DB07833A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28E33-2215-69F8-89FE-387EED710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D71232-2523-B0FC-4CC3-0711037C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73E424-DDBB-D409-490D-F3CBA278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761CAB-5AF8-5BB3-7816-36840BA4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80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AF285F5-228D-7CA3-8A6C-98DD5791A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B6C5B96-26F3-6AB6-F081-16D264930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8E5950-1E7E-375B-D129-7FBC32903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C0E04-357E-4CE4-8BA4-02E336CE110C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0A1DDF-4094-3DFF-C127-A99B639351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E4AD14-47B1-5C00-151B-6517D60B9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39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Studentská rada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E8ADA1-57F0-E802-3322-AE12CED49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8459" y="5612374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Bahnschrift SemiBold" panose="020B0502040204020203" pitchFamily="34" charset="0"/>
              </a:rPr>
              <a:t>9. 1. 2026</a:t>
            </a:r>
          </a:p>
        </p:txBody>
      </p:sp>
    </p:spTree>
    <p:extLst>
      <p:ext uri="{BB962C8B-B14F-4D97-AF65-F5344CB8AC3E}">
        <p14:creationId xmlns:p14="http://schemas.microsoft.com/office/powerpoint/2010/main" val="212453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29" y="587451"/>
            <a:ext cx="4074459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Program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76FFCD4D-A813-8FEC-6041-B4E84C720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437" y="1932771"/>
            <a:ext cx="11410499" cy="492522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přednáška pátek 6. 2.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spokojenost s jídelnou - předáno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den bez mobilů – kdy a jak?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školní časopis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růžičky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další tematické dny a jiné akce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>
                <a:solidFill>
                  <a:schemeClr val="bg1"/>
                </a:solidFill>
                <a:latin typeface="Bahnschrift SemiBold" panose="020B0502040204020203" pitchFamily="34" charset="0"/>
              </a:rPr>
              <a:t>dotazník</a:t>
            </a: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algn="l"/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94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DF22EA-9C77-1C18-8F17-F2C92DED9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28F281-A871-9695-C328-58C82BCFB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4770" y="3744573"/>
            <a:ext cx="8921124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Návrhy na lednové a únorové tematické dny</a:t>
            </a:r>
          </a:p>
        </p:txBody>
      </p:sp>
    </p:spTree>
    <p:extLst>
      <p:ext uri="{BB962C8B-B14F-4D97-AF65-F5344CB8AC3E}">
        <p14:creationId xmlns:p14="http://schemas.microsoft.com/office/powerpoint/2010/main" val="2724756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DFA96F-63A0-C9D6-B0CC-67A2B649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3DB20-00A4-820C-DFBD-C541234FD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438" y="2842757"/>
            <a:ext cx="8921124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Podněty k diskuzi</a:t>
            </a:r>
          </a:p>
        </p:txBody>
      </p:sp>
    </p:spTree>
    <p:extLst>
      <p:ext uri="{BB962C8B-B14F-4D97-AF65-F5344CB8AC3E}">
        <p14:creationId xmlns:p14="http://schemas.microsoft.com/office/powerpoint/2010/main" val="147264362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7F45D17696CD478A3DE69F3D6F5609" ma:contentTypeVersion="8" ma:contentTypeDescription="Vytvoří nový dokument" ma:contentTypeScope="" ma:versionID="a03508b18a5fec1c1a4a7fe9c08f12ee">
  <xsd:schema xmlns:xsd="http://www.w3.org/2001/XMLSchema" xmlns:xs="http://www.w3.org/2001/XMLSchema" xmlns:p="http://schemas.microsoft.com/office/2006/metadata/properties" xmlns:ns3="9f0e8905-dec0-4988-b117-6418c75dcc1d" xmlns:ns4="99d4d2b1-7ee8-4dcd-82bd-3161b9501e30" targetNamespace="http://schemas.microsoft.com/office/2006/metadata/properties" ma:root="true" ma:fieldsID="bd51137afc2ae2f7995d7f2554eddfb1" ns3:_="" ns4:_="">
    <xsd:import namespace="9f0e8905-dec0-4988-b117-6418c75dcc1d"/>
    <xsd:import namespace="99d4d2b1-7ee8-4dcd-82bd-3161b9501e3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e8905-dec0-4988-b117-6418c75dcc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d4d2b1-7ee8-4dcd-82bd-3161b9501e3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f0e8905-dec0-4988-b117-6418c75dcc1d" xsi:nil="true"/>
  </documentManagement>
</p:properties>
</file>

<file path=customXml/itemProps1.xml><?xml version="1.0" encoding="utf-8"?>
<ds:datastoreItem xmlns:ds="http://schemas.openxmlformats.org/officeDocument/2006/customXml" ds:itemID="{7A9FFEE5-BEDC-4877-B87E-42B7EB91D9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655B8C-0801-4210-B389-F8053DB1CC9C}">
  <ds:schemaRefs>
    <ds:schemaRef ds:uri="99d4d2b1-7ee8-4dcd-82bd-3161b9501e30"/>
    <ds:schemaRef ds:uri="9f0e8905-dec0-4988-b117-6418c75dcc1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C6FA8BC-59F4-42D5-99B7-265ECB3B12B3}">
  <ds:schemaRefs>
    <ds:schemaRef ds:uri="http://purl.org/dc/dcmitype/"/>
    <ds:schemaRef ds:uri="99d4d2b1-7ee8-4dcd-82bd-3161b9501e30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9f0e8905-dec0-4988-b117-6418c75dcc1d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50</Words>
  <Application>Microsoft Office PowerPoint</Application>
  <PresentationFormat>Širokoúhlá obrazovka</PresentationFormat>
  <Paragraphs>17</Paragraphs>
  <Slides>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Bahnschrift SemiBold</vt:lpstr>
      <vt:lpstr>Motiv Office</vt:lpstr>
      <vt:lpstr>Studentská rada</vt:lpstr>
      <vt:lpstr>Program</vt:lpstr>
      <vt:lpstr>Návrhy na lednové a únorové tematické dny</vt:lpstr>
      <vt:lpstr>Podněty k diskuzi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Studentská rada</dc:title>
  <dc:creator>David Spalensky</dc:creator>
  <cp:lastModifiedBy>David Spalensky</cp:lastModifiedBy>
  <cp:revision>22</cp:revision>
  <dcterms:created xsi:type="dcterms:W3CDTF">2024-09-27T15:58:01Z</dcterms:created>
  <dcterms:modified xsi:type="dcterms:W3CDTF">2026-01-05T18:13:43Z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0x010100607F45D17696CD478A3DE69F3D6F5609</vt:lpwstr>
  </property>
</Properties>
</file>